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95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4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4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28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03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68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31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17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80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40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1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BDDB-6E38-439C-ABDB-C27F26EC31F7}" type="datetimeFigureOut">
              <a:rPr lang="es-ES" smtClean="0"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3B10-57F3-40D0-8941-2441426D24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2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hyperlink" Target="http://www.rae.es/rae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hyperlink" Target="http://www.diccionarios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hyperlink" Target="http://www.wordreference.com/e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hyperlink" Target="http://diccionarios.astalaweb.com/_inicio/index.as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hyperlink" Target="http://www.foreignword.com/es/Tools/dictsrch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Diccionarios on line</a:t>
            </a:r>
            <a:endParaRPr 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3235358" y="6488668"/>
            <a:ext cx="280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http://www.rae.es/rae.html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08"/>
            <a:ext cx="9144000" cy="56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Diccionarios on line</a:t>
            </a:r>
            <a:endParaRPr 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3056713" y="6488668"/>
            <a:ext cx="303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http://www.diccionarios.com/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"/>
          <a:stretch/>
        </p:blipFill>
        <p:spPr>
          <a:xfrm>
            <a:off x="-12917" y="605718"/>
            <a:ext cx="9144000" cy="58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Diccionarios on line</a:t>
            </a:r>
            <a:endParaRPr 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2815883" y="6477184"/>
            <a:ext cx="3573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http://www.wordreference.com/es/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7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Diccionarios on line</a:t>
            </a:r>
            <a:endParaRPr 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1910373" y="6488668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http://diccionarios.astalaweb.com/_inicio/index.asp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7" y="629460"/>
            <a:ext cx="9144000" cy="57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Diccionarios on line</a:t>
            </a:r>
            <a:endParaRPr 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1982381" y="6488668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http://www.foreignword.com/es/Tools/dictsrch.htm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7" y="648963"/>
            <a:ext cx="9144000" cy="57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</Words>
  <Application>Microsoft Office PowerPoint</Application>
  <PresentationFormat>Presentación en pantalla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Sanchez Ludeña</dc:creator>
  <cp:lastModifiedBy>Enrique Sanchez Ludeña</cp:lastModifiedBy>
  <cp:revision>6</cp:revision>
  <dcterms:created xsi:type="dcterms:W3CDTF">2010-12-30T16:06:34Z</dcterms:created>
  <dcterms:modified xsi:type="dcterms:W3CDTF">2011-01-27T11:02:59Z</dcterms:modified>
</cp:coreProperties>
</file>