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3A8C8-82D3-413D-B2DA-EC93B4B189E5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DA9D9-EA56-4359-A326-E5329AC686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5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DA9D9-EA56-4359-A326-E5329AC686B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80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47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3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83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41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98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43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65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3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73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712E-00F0-48AF-AF7D-8597F7DA7828}" type="datetimeFigureOut">
              <a:rPr lang="es-ES" smtClean="0"/>
              <a:pPr/>
              <a:t>27/01/2011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CD63-8402-4460-BE90-EBEC301E3F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9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britannica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://enciclopedia.us.es/index.php/Enciclopedia_Libre_Universal_en_Espa%C3%B1o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rito.c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hyperlink" Target="http://www.encyclopedia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hyperlink" Target="http://www.enciclonet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/>
        </p:blipFill>
        <p:spPr>
          <a:xfrm>
            <a:off x="-12917" y="643849"/>
            <a:ext cx="9144000" cy="584481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Enciclopedias on line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3584043" y="6493409"/>
            <a:ext cx="233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http://es.wikipedia.org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76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2"/>
              </a:rPr>
              <a:t>http://www.britannica.com/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Enciclopedias on line</a:t>
            </a:r>
            <a:endParaRPr lang="es-ES" sz="3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05" b="19871"/>
          <a:stretch/>
        </p:blipFill>
        <p:spPr>
          <a:xfrm>
            <a:off x="-34543" y="-1"/>
            <a:ext cx="918000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5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Enciclopedias on line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214282" y="6488668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hlinkClick r:id="rId2"/>
              </a:rPr>
              <a:t>http://enciclopedia.us.es/index.php/Enciclopedia_Libre_Universal_en_Espa%C3%B1ol</a:t>
            </a:r>
            <a:endParaRPr lang="es-ES"/>
          </a:p>
        </p:txBody>
      </p:sp>
      <p:pic>
        <p:nvPicPr>
          <p:cNvPr id="7" name="6 Imagen" descr="enciclopedialibre.tif"/>
          <p:cNvPicPr>
            <a:picLocks noChangeAspect="1"/>
          </p:cNvPicPr>
          <p:nvPr/>
        </p:nvPicPr>
        <p:blipFill>
          <a:blip r:embed="rId3"/>
          <a:srcRect b="7848"/>
          <a:stretch>
            <a:fillRect/>
          </a:stretch>
        </p:blipFill>
        <p:spPr>
          <a:xfrm>
            <a:off x="0" y="785794"/>
            <a:ext cx="9144000" cy="562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3"/>
              </a:rPr>
              <a:t>http://www.icarito.cl/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Enciclopedias on line</a:t>
            </a:r>
            <a:endParaRPr lang="es-ES" sz="3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273"/>
            <a:ext cx="9144000" cy="56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Enciclopedias on line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3002083" y="6488668"/>
            <a:ext cx="313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http://www.encyclopedia.com/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1"/>
          <a:stretch/>
        </p:blipFill>
        <p:spPr>
          <a:xfrm>
            <a:off x="258735" y="641113"/>
            <a:ext cx="8885265" cy="57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12917" y="6488668"/>
            <a:ext cx="915691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915816" y="35913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Enciclopedias on line</a:t>
            </a:r>
            <a:endParaRPr lang="es-ES" sz="3200" dirty="0"/>
          </a:p>
        </p:txBody>
      </p:sp>
      <p:sp>
        <p:nvSpPr>
          <p:cNvPr id="2" name="1 Rectángulo"/>
          <p:cNvSpPr/>
          <p:nvPr/>
        </p:nvSpPr>
        <p:spPr>
          <a:xfrm>
            <a:off x="3131060" y="6488668"/>
            <a:ext cx="2881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http://www.enciclonet.com/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" y="653511"/>
            <a:ext cx="8538769" cy="576064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47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</Words>
  <Application>Microsoft Office PowerPoint</Application>
  <PresentationFormat>Presentación en pantalla (4:3)</PresentationFormat>
  <Paragraphs>13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Sanchez Ludeña</dc:creator>
  <cp:lastModifiedBy>Enrique Sanchez Ludeña</cp:lastModifiedBy>
  <cp:revision>10</cp:revision>
  <dcterms:created xsi:type="dcterms:W3CDTF">2010-12-30T15:43:43Z</dcterms:created>
  <dcterms:modified xsi:type="dcterms:W3CDTF">2011-01-27T10:30:35Z</dcterms:modified>
</cp:coreProperties>
</file>