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13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50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25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663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31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948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93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63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5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47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218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AB4B-7480-48D3-A3A3-381E6B63D74B}" type="datetimeFigureOut">
              <a:rPr lang="es-ES" smtClean="0"/>
              <a:t>24/03/2011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F7816-C5ED-4036-AF26-B376300FE0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568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537446"/>
            <a:ext cx="7772400" cy="1470025"/>
          </a:xfrm>
        </p:spPr>
        <p:txBody>
          <a:bodyPr>
            <a:normAutofit/>
          </a:bodyPr>
          <a:lstStyle/>
          <a:p>
            <a:r>
              <a:rPr lang="es-ES" sz="6600" dirty="0" smtClean="0">
                <a:solidFill>
                  <a:srgbClr val="0000FF"/>
                </a:solidFill>
              </a:rPr>
              <a:t>Interruptores</a:t>
            </a:r>
            <a:endParaRPr lang="es-ES" sz="66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2"/>
            <a:ext cx="19716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30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314"/>
            <a:ext cx="9144992" cy="606745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smtClean="0"/>
              <a:t>Interruptor de imán</a:t>
            </a:r>
            <a:endParaRPr lang="es-ES" sz="3600"/>
          </a:p>
        </p:txBody>
      </p:sp>
      <p:sp>
        <p:nvSpPr>
          <p:cNvPr id="5" name="4 Botón de acción: Comienzo">
            <a:hlinkClick r:id="" action="ppaction://hlinkshowjump?jump=firstslide" highlightClick="1"/>
          </p:cNvPr>
          <p:cNvSpPr/>
          <p:nvPr/>
        </p:nvSpPr>
        <p:spPr>
          <a:xfrm>
            <a:off x="323528" y="6237312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16416" y="6237312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0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551"/>
            <a:ext cx="9144000" cy="59884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smtClean="0"/>
              <a:t>Interruptor de imán</a:t>
            </a:r>
            <a:endParaRPr lang="es-ES" sz="3600"/>
          </a:p>
        </p:txBody>
      </p:sp>
      <p:sp>
        <p:nvSpPr>
          <p:cNvPr id="4" name="3 Botón de acción: Comienzo">
            <a:hlinkClick r:id="" action="ppaction://hlinkshowjump?jump=firstslide" highlightClick="1"/>
          </p:cNvPr>
          <p:cNvSpPr/>
          <p:nvPr/>
        </p:nvSpPr>
        <p:spPr>
          <a:xfrm>
            <a:off x="323528" y="6237312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16416" y="6237312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6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7869"/>
            <a:ext cx="9144000" cy="626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smtClean="0"/>
              <a:t>Interruptor de bola metálica</a:t>
            </a:r>
            <a:endParaRPr lang="es-ES" sz="3600"/>
          </a:p>
        </p:txBody>
      </p:sp>
      <p:sp>
        <p:nvSpPr>
          <p:cNvPr id="2" name="1 Botón de acción: Comienzo">
            <a:hlinkClick r:id="" action="ppaction://hlinkshowjump?jump=firstslide" highlightClick="1"/>
          </p:cNvPr>
          <p:cNvSpPr/>
          <p:nvPr/>
        </p:nvSpPr>
        <p:spPr>
          <a:xfrm>
            <a:off x="323528" y="6237312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16416" y="6237312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30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594669" cy="561662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smtClean="0"/>
              <a:t>Interruptor de balancín</a:t>
            </a:r>
            <a:endParaRPr lang="es-ES" sz="3600"/>
          </a:p>
        </p:txBody>
      </p:sp>
      <p:sp>
        <p:nvSpPr>
          <p:cNvPr id="4" name="3 Botón de acción: Comienzo">
            <a:hlinkClick r:id="" action="ppaction://hlinkshowjump?jump=firstslide" highlightClick="1"/>
          </p:cNvPr>
          <p:cNvSpPr/>
          <p:nvPr/>
        </p:nvSpPr>
        <p:spPr>
          <a:xfrm>
            <a:off x="323528" y="6237312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16416" y="6237312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81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2144"/>
            <a:ext cx="7985042" cy="5581952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smtClean="0"/>
              <a:t>Interruptor de pinza</a:t>
            </a:r>
            <a:endParaRPr lang="es-ES" sz="3600"/>
          </a:p>
        </p:txBody>
      </p:sp>
      <p:sp>
        <p:nvSpPr>
          <p:cNvPr id="4" name="3 Botón de acción: Comienzo">
            <a:hlinkClick r:id="" action="ppaction://hlinkshowjump?jump=firstslide" highlightClick="1"/>
          </p:cNvPr>
          <p:cNvSpPr/>
          <p:nvPr/>
        </p:nvSpPr>
        <p:spPr>
          <a:xfrm>
            <a:off x="323528" y="6237312"/>
            <a:ext cx="576064" cy="43204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57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17</Words>
  <Application>Microsoft Office PowerPoint</Application>
  <PresentationFormat>Presentación en pantalla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Interruptores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Pulsadores</dc:title>
  <dc:creator>Enrique Sanchez Ludeña</dc:creator>
  <cp:lastModifiedBy>Enrique Sanchez Ludeña</cp:lastModifiedBy>
  <cp:revision>7</cp:revision>
  <dcterms:created xsi:type="dcterms:W3CDTF">2011-01-24T17:49:03Z</dcterms:created>
  <dcterms:modified xsi:type="dcterms:W3CDTF">2011-03-24T09:32:38Z</dcterms:modified>
</cp:coreProperties>
</file>